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7"/>
  </p:notesMasterIdLst>
  <p:sldIdLst>
    <p:sldId id="1180" r:id="rId2"/>
    <p:sldId id="1176" r:id="rId3"/>
    <p:sldId id="1178" r:id="rId4"/>
    <p:sldId id="1181" r:id="rId5"/>
    <p:sldId id="550" r:id="rId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180"/>
            <p14:sldId id="1176"/>
            <p14:sldId id="1178"/>
            <p14:sldId id="1181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A985"/>
    <a:srgbClr val="EB544F"/>
    <a:srgbClr val="41719C"/>
    <a:srgbClr val="F3973B"/>
    <a:srgbClr val="025249"/>
    <a:srgbClr val="D4EBE9"/>
    <a:srgbClr val="9E60B8"/>
    <a:srgbClr val="B58900"/>
    <a:srgbClr val="5697D5"/>
    <a:srgbClr val="57B9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61"/>
    <p:restoredTop sz="96853" autoAdjust="0"/>
  </p:normalViewPr>
  <p:slideViewPr>
    <p:cSldViewPr snapToGrid="0" snapToObjects="1">
      <p:cViewPr varScale="1">
        <p:scale>
          <a:sx n="360" d="100"/>
          <a:sy n="360" d="100"/>
        </p:scale>
        <p:origin x="1176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14.03.24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69" y="769545"/>
            <a:ext cx="8768862" cy="3996928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838873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3/14/24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3/14/24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3/14/24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3/14/24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.schule/ts-router-reacthh" TargetMode="External"/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react.schule/tanstack-router-yt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ilshartmann/tanstack-router-reacthh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16F0CF2-CE89-2F95-1FC6-185B093E63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431"/>
          <a:stretch/>
        </p:blipFill>
        <p:spPr>
          <a:xfrm>
            <a:off x="0" y="-9993"/>
            <a:ext cx="9144000" cy="5153494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278ECD9A-9A4F-8474-C2B2-6829E7DD2FE6}"/>
              </a:ext>
            </a:extLst>
          </p:cNvPr>
          <p:cNvSpPr/>
          <p:nvPr/>
        </p:nvSpPr>
        <p:spPr>
          <a:xfrm>
            <a:off x="1" y="-9994"/>
            <a:ext cx="9143999" cy="5153494"/>
          </a:xfrm>
          <a:prstGeom prst="rect">
            <a:avLst/>
          </a:prstGeom>
          <a:solidFill>
            <a:srgbClr val="D4EBE9">
              <a:alpha val="3604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3090946" y="121154"/>
            <a:ext cx="2872391" cy="523220"/>
          </a:xfrm>
          <a:prstGeom prst="rect">
            <a:avLst/>
          </a:prstGeom>
          <a:solidFill>
            <a:srgbClr val="D4EBE9">
              <a:alpha val="23000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3090945" y="644374"/>
            <a:ext cx="2872392" cy="369332"/>
          </a:xfrm>
          <a:prstGeom prst="rect">
            <a:avLst/>
          </a:prstGeom>
          <a:solidFill>
            <a:srgbClr val="D4EBE9">
              <a:alpha val="22959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5AA03D-2AF4-3B04-10B9-E081FD602040}"/>
              </a:ext>
            </a:extLst>
          </p:cNvPr>
          <p:cNvSpPr/>
          <p:nvPr/>
        </p:nvSpPr>
        <p:spPr>
          <a:xfrm>
            <a:off x="-2" y="2635877"/>
            <a:ext cx="9144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 err="1">
                <a:ln>
                  <a:solidFill>
                    <a:srgbClr val="D4EBE9"/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TanStack</a:t>
            </a:r>
            <a:r>
              <a:rPr lang="de-DE" sz="8000" b="1" dirty="0">
                <a:ln>
                  <a:solidFill>
                    <a:srgbClr val="D4EBE9"/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8000" b="1" dirty="0">
                <a:ln>
                  <a:solidFill>
                    <a:srgbClr val="D4EBE9"/>
                  </a:solidFill>
                </a:ln>
                <a:solidFill>
                  <a:srgbClr val="EB544F"/>
                </a:solidFill>
                <a:latin typeface="Montserrat" charset="0"/>
                <a:ea typeface="Montserrat" charset="0"/>
                <a:cs typeface="Montserrat" charset="0"/>
              </a:rPr>
              <a:t>Router</a:t>
            </a:r>
            <a:endParaRPr lang="de-DE" sz="3200" b="1" dirty="0">
              <a:ln>
                <a:solidFill>
                  <a:srgbClr val="D4EBE9"/>
                </a:solidFill>
              </a:ln>
              <a:solidFill>
                <a:srgbClr val="EB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F181093-0F25-5729-8E19-FE5963E77F55}"/>
              </a:ext>
            </a:extLst>
          </p:cNvPr>
          <p:cNvSpPr txBox="1"/>
          <p:nvPr/>
        </p:nvSpPr>
        <p:spPr>
          <a:xfrm>
            <a:off x="0" y="4129794"/>
            <a:ext cx="9143998" cy="738664"/>
          </a:xfrm>
          <a:prstGeom prst="rect">
            <a:avLst/>
          </a:prstGeom>
          <a:solidFill>
            <a:srgbClr val="D4EBE9">
              <a:alpha val="40713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A </a:t>
            </a:r>
            <a:r>
              <a:rPr lang="de-DE" sz="4200" b="1" dirty="0" err="1">
                <a:ln w="635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practical</a:t>
            </a:r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42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introduction</a:t>
            </a:r>
            <a:endParaRPr lang="de-DE" sz="4200" b="1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B293EAD-E4D1-06B9-DD22-13D454D39860}"/>
              </a:ext>
            </a:extLst>
          </p:cNvPr>
          <p:cNvSpPr txBox="1"/>
          <p:nvPr/>
        </p:nvSpPr>
        <p:spPr>
          <a:xfrm>
            <a:off x="139527" y="2491122"/>
            <a:ext cx="4541917" cy="276999"/>
          </a:xfrm>
          <a:prstGeom prst="rect">
            <a:avLst/>
          </a:prstGeom>
          <a:solidFill>
            <a:srgbClr val="D4EBE9">
              <a:alpha val="40713"/>
            </a:srgbClr>
          </a:solidFill>
        </p:spPr>
        <p:txBody>
          <a:bodyPr wrap="square">
            <a:spAutoFit/>
          </a:bodyPr>
          <a:lstStyle/>
          <a:p>
            <a:r>
              <a:rPr lang="de-DE" sz="1200" dirty="0">
                <a:ln w="0">
                  <a:noFill/>
                </a:ln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Montserrat" charset="0"/>
              </a:rPr>
              <a:t>Source: https://</a:t>
            </a:r>
            <a:r>
              <a:rPr lang="de-DE" sz="1200" dirty="0" err="1">
                <a:ln w="0">
                  <a:noFill/>
                </a:ln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Montserrat" charset="0"/>
              </a:rPr>
              <a:t>react.schule</a:t>
            </a:r>
            <a:r>
              <a:rPr lang="de-DE" sz="1200" dirty="0">
                <a:ln w="0">
                  <a:noFill/>
                </a:ln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Montserrat" charset="0"/>
              </a:rPr>
              <a:t>/</a:t>
            </a:r>
            <a:r>
              <a:rPr lang="de-DE" sz="1200" dirty="0" err="1">
                <a:ln w="0">
                  <a:noFill/>
                </a:ln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Montserrat" charset="0"/>
              </a:rPr>
              <a:t>ts</a:t>
            </a:r>
            <a:r>
              <a:rPr lang="de-DE" sz="1200" dirty="0">
                <a:ln w="0">
                  <a:noFill/>
                </a:ln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Montserrat" charset="0"/>
              </a:rPr>
              <a:t>-router-</a:t>
            </a:r>
            <a:r>
              <a:rPr lang="de-DE" sz="1200" dirty="0" err="1">
                <a:ln w="0">
                  <a:noFill/>
                </a:ln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Montserrat" charset="0"/>
              </a:rPr>
              <a:t>react</a:t>
            </a:r>
            <a:r>
              <a:rPr lang="de-DE" sz="1200" dirty="0">
                <a:ln w="0">
                  <a:noFill/>
                </a:ln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Montserrat" charset="0"/>
              </a:rPr>
              <a:t>-</a:t>
            </a:r>
            <a:r>
              <a:rPr lang="de-DE" sz="1200" dirty="0" err="1">
                <a:ln w="0">
                  <a:noFill/>
                </a:ln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Montserrat" charset="0"/>
              </a:rPr>
              <a:t>hh</a:t>
            </a:r>
            <a:endParaRPr lang="de-DE" sz="1200" dirty="0">
              <a:ln w="0">
                <a:noFill/>
              </a:ln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0219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643167" y="315650"/>
            <a:ext cx="58576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Software Developer,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Coach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8813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88138"/>
            <a:ext cx="1880638" cy="18586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857250" y="1659940"/>
            <a:ext cx="7429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5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35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35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2736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TanStack</a:t>
            </a:r>
            <a:r>
              <a:rPr lang="de-DE" dirty="0"/>
              <a:t> Router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8" y="769545"/>
            <a:ext cx="8956431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Links</a:t>
            </a:r>
          </a:p>
          <a:p>
            <a:pPr>
              <a:buFontTx/>
              <a:buChar char="-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</a:rPr>
              <a:t>TanStack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 Router: </a:t>
            </a:r>
            <a:r>
              <a:rPr lang="de-DE" sz="1800" dirty="0">
                <a:ln w="0">
                  <a:noFill/>
                </a:ln>
                <a:solidFill>
                  <a:srgbClr val="0070C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https://tanstack.com/router/latest</a:t>
            </a:r>
            <a:endParaRPr lang="de-DE" sz="1800" dirty="0">
              <a:ln w="0">
                <a:noFill/>
              </a:ln>
              <a:solidFill>
                <a:srgbClr val="0070C0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Tx/>
              <a:buChar char="-"/>
            </a:pPr>
            <a:endParaRPr lang="de-DE" sz="1800" dirty="0">
              <a:ln w="0">
                <a:noFill/>
              </a:ln>
              <a:solidFill>
                <a:srgbClr val="41719C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>
              <a:buFontTx/>
              <a:buChar char="-"/>
            </a:pPr>
            <a:endParaRPr lang="de-DE" sz="1800" dirty="0">
              <a:solidFill>
                <a:srgbClr val="EF7D1D"/>
              </a:solidFill>
              <a:latin typeface="Source Sans Pro" charset="0"/>
            </a:endParaRPr>
          </a:p>
          <a:p>
            <a:pPr>
              <a:buFontTx/>
              <a:buChar char="-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</a:rPr>
              <a:t>Example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</a:rPr>
              <a:t>application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: </a:t>
            </a:r>
            <a:r>
              <a:rPr lang="de-DE" sz="1800" dirty="0">
                <a:ln w="0">
                  <a:noFill/>
                </a:ln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Montserrat" charset="0"/>
                <a:hlinkClick r:id="rId3"/>
              </a:rPr>
              <a:t>https://react.schule/ts-router-react-hh</a:t>
            </a:r>
            <a:endParaRPr lang="de-DE" sz="1800" dirty="0">
              <a:ln w="0">
                <a:noFill/>
              </a:ln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  <a:cs typeface="Montserrat" charset="0"/>
            </a:endParaRPr>
          </a:p>
          <a:p>
            <a:pPr lvl="1">
              <a:buFontTx/>
              <a:buChar char="-"/>
            </a:pPr>
            <a:r>
              <a:rPr lang="de-DE" sz="1500" dirty="0">
                <a:solidFill>
                  <a:srgbClr val="025249"/>
                </a:solidFill>
                <a:latin typeface="Source Sans Pro" charset="0"/>
              </a:rPr>
              <a:t>I will </a:t>
            </a:r>
            <a:r>
              <a:rPr lang="de-DE" sz="1500" dirty="0" err="1">
                <a:solidFill>
                  <a:srgbClr val="025249"/>
                </a:solidFill>
                <a:latin typeface="Source Sans Pro" charset="0"/>
              </a:rPr>
              <a:t>add</a:t>
            </a:r>
            <a:r>
              <a:rPr lang="de-DE" sz="15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500" dirty="0" err="1">
                <a:solidFill>
                  <a:srgbClr val="025249"/>
                </a:solidFill>
                <a:latin typeface="Source Sans Pro" charset="0"/>
              </a:rPr>
              <a:t>our</a:t>
            </a:r>
            <a:r>
              <a:rPr lang="de-DE" sz="1500" dirty="0">
                <a:solidFill>
                  <a:srgbClr val="025249"/>
                </a:solidFill>
                <a:latin typeface="Source Sans Pro" charset="0"/>
              </a:rPr>
              <a:t> code </a:t>
            </a:r>
            <a:r>
              <a:rPr lang="de-DE" sz="1500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sz="15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500" dirty="0" err="1">
                <a:solidFill>
                  <a:srgbClr val="025249"/>
                </a:solidFill>
                <a:latin typeface="Source Sans Pro" charset="0"/>
              </a:rPr>
              <a:t>this</a:t>
            </a:r>
            <a:r>
              <a:rPr lang="de-DE" sz="15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500" dirty="0" err="1">
                <a:solidFill>
                  <a:srgbClr val="025249"/>
                </a:solidFill>
                <a:latin typeface="Source Sans Pro" charset="0"/>
              </a:rPr>
              <a:t>session</a:t>
            </a:r>
            <a:r>
              <a:rPr lang="de-DE" sz="1500" dirty="0">
                <a:solidFill>
                  <a:srgbClr val="025249"/>
                </a:solidFill>
                <a:latin typeface="Source Sans Pro" charset="0"/>
              </a:rPr>
              <a:t> after </a:t>
            </a:r>
            <a:r>
              <a:rPr lang="de-DE" sz="1500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sz="15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500" dirty="0" err="1">
                <a:solidFill>
                  <a:srgbClr val="025249"/>
                </a:solidFill>
                <a:latin typeface="Source Sans Pro" charset="0"/>
              </a:rPr>
              <a:t>meetup</a:t>
            </a:r>
            <a:r>
              <a:rPr lang="de-DE" sz="1500" dirty="0">
                <a:solidFill>
                  <a:srgbClr val="025249"/>
                </a:solidFill>
                <a:latin typeface="Source Sans Pro" charset="0"/>
              </a:rPr>
              <a:t> on </a:t>
            </a:r>
            <a:r>
              <a:rPr lang="de-DE" sz="1500" dirty="0" err="1">
                <a:solidFill>
                  <a:srgbClr val="025249"/>
                </a:solidFill>
                <a:latin typeface="Source Sans Pro" charset="0"/>
              </a:rPr>
              <a:t>its</a:t>
            </a:r>
            <a:r>
              <a:rPr lang="de-DE" sz="1500" dirty="0">
                <a:solidFill>
                  <a:srgbClr val="025249"/>
                </a:solidFill>
                <a:latin typeface="Source Sans Pro" charset="0"/>
              </a:rPr>
              <a:t> own </a:t>
            </a:r>
            <a:r>
              <a:rPr lang="de-DE" sz="1500" dirty="0" err="1">
                <a:solidFill>
                  <a:srgbClr val="025249"/>
                </a:solidFill>
                <a:latin typeface="Source Sans Pro" charset="0"/>
              </a:rPr>
              <a:t>branch</a:t>
            </a:r>
            <a:endParaRPr lang="de-DE" sz="1500" dirty="0">
              <a:solidFill>
                <a:srgbClr val="025249"/>
              </a:solidFill>
              <a:latin typeface="Source Sans Pro" charset="0"/>
            </a:endParaRPr>
          </a:p>
          <a:p>
            <a:pPr lvl="1">
              <a:buFontTx/>
              <a:buChar char="-"/>
            </a:pPr>
            <a:endParaRPr lang="de-DE" sz="1500" dirty="0">
              <a:solidFill>
                <a:srgbClr val="025249"/>
              </a:solidFill>
              <a:latin typeface="Source Sans Pro" charset="0"/>
            </a:endParaRPr>
          </a:p>
          <a:p>
            <a:pPr lvl="1">
              <a:buFontTx/>
              <a:buChar char="-"/>
            </a:pPr>
            <a:endParaRPr lang="de-DE" sz="1500" dirty="0">
              <a:solidFill>
                <a:srgbClr val="025249"/>
              </a:solidFill>
              <a:latin typeface="Source Sans Pro" charset="0"/>
            </a:endParaRPr>
          </a:p>
          <a:p>
            <a:pPr>
              <a:buFontTx/>
              <a:buChar char="-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</a:rPr>
              <a:t>My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</a:rPr>
              <a:t>video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 on TS Router (YT): </a:t>
            </a:r>
            <a:r>
              <a:rPr lang="de-DE" sz="1800" dirty="0">
                <a:ln w="0">
                  <a:noFill/>
                </a:ln>
                <a:solidFill>
                  <a:srgbClr val="0070C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https://react.schule/tanstack-router-yt</a:t>
            </a:r>
            <a:r>
              <a:rPr lang="de-DE" sz="1800" dirty="0">
                <a:ln w="0">
                  <a:noFill/>
                </a:ln>
                <a:solidFill>
                  <a:srgbClr val="0070C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36209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TanStack</a:t>
            </a:r>
            <a:r>
              <a:rPr lang="de-DE" dirty="0"/>
              <a:t> Router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8" y="769545"/>
            <a:ext cx="8956431" cy="399692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3600" dirty="0">
              <a:solidFill>
                <a:srgbClr val="EF7D1D"/>
              </a:solidFill>
              <a:latin typeface="Source Sans Pro" charset="0"/>
            </a:endParaRPr>
          </a:p>
          <a:p>
            <a:pPr marL="0" indent="0" algn="ctr">
              <a:buNone/>
            </a:pPr>
            <a:endParaRPr lang="de-DE" sz="3600" dirty="0">
              <a:solidFill>
                <a:srgbClr val="EF7D1D"/>
              </a:solidFill>
              <a:latin typeface="Source Sans Pro" charset="0"/>
            </a:endParaRPr>
          </a:p>
          <a:p>
            <a:pPr marL="0" indent="0" algn="ctr">
              <a:buNone/>
            </a:pPr>
            <a:r>
              <a:rPr lang="de-DE" sz="3600" dirty="0" err="1">
                <a:solidFill>
                  <a:srgbClr val="EF7D1D"/>
                </a:solidFill>
                <a:latin typeface="Source Sans Pro" charset="0"/>
              </a:rPr>
              <a:t>No</a:t>
            </a:r>
            <a:r>
              <a:rPr lang="de-DE" sz="3600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3600" dirty="0" err="1">
                <a:solidFill>
                  <a:srgbClr val="EF7D1D"/>
                </a:solidFill>
                <a:latin typeface="Source Sans Pro" charset="0"/>
              </a:rPr>
              <a:t>more</a:t>
            </a:r>
            <a:r>
              <a:rPr lang="de-DE" sz="3600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3600" dirty="0" err="1">
                <a:solidFill>
                  <a:srgbClr val="EB544F"/>
                </a:solidFill>
                <a:latin typeface="Source Sans Pro" charset="0"/>
              </a:rPr>
              <a:t>slides</a:t>
            </a:r>
            <a:r>
              <a:rPr lang="de-DE" sz="3600" dirty="0">
                <a:solidFill>
                  <a:srgbClr val="EF7D1D"/>
                </a:solidFill>
                <a:latin typeface="Source Sans Pro" charset="0"/>
              </a:rPr>
              <a:t> 😭</a:t>
            </a:r>
          </a:p>
          <a:p>
            <a:pPr marL="0" indent="0" algn="ctr">
              <a:buNone/>
            </a:pPr>
            <a:endParaRPr lang="de-DE" sz="3600" dirty="0">
              <a:solidFill>
                <a:srgbClr val="EF7D1D"/>
              </a:solidFill>
              <a:latin typeface="Source Sans Pro" charset="0"/>
            </a:endParaRPr>
          </a:p>
          <a:p>
            <a:pPr marL="0" indent="0" algn="ctr">
              <a:buNone/>
            </a:pPr>
            <a:r>
              <a:rPr lang="de-DE" sz="3600" dirty="0">
                <a:solidFill>
                  <a:srgbClr val="5EA985"/>
                </a:solidFill>
                <a:latin typeface="Source Sans Pro" charset="0"/>
              </a:rPr>
              <a:t>Editor</a:t>
            </a:r>
            <a:r>
              <a:rPr lang="de-DE" sz="3600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3600" dirty="0" err="1">
                <a:solidFill>
                  <a:srgbClr val="EF7D1D"/>
                </a:solidFill>
                <a:latin typeface="Source Sans Pro" charset="0"/>
              </a:rPr>
              <a:t>instead</a:t>
            </a:r>
            <a:r>
              <a:rPr lang="de-DE" sz="3600" dirty="0">
                <a:solidFill>
                  <a:srgbClr val="EF7D1D"/>
                </a:solidFill>
                <a:latin typeface="Source Sans Pro" charset="0"/>
              </a:rPr>
              <a:t> 😊</a:t>
            </a:r>
          </a:p>
        </p:txBody>
      </p:sp>
    </p:spTree>
    <p:extLst>
      <p:ext uri="{BB962C8B-B14F-4D97-AF65-F5344CB8AC3E}">
        <p14:creationId xmlns:p14="http://schemas.microsoft.com/office/powerpoint/2010/main" val="3755083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57"/>
          <a:stretch/>
        </p:blipFill>
        <p:spPr>
          <a:xfrm>
            <a:off x="0" y="-10238"/>
            <a:ext cx="9144000" cy="52122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0238"/>
            <a:ext cx="9144000" cy="4619548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857250" y="4550833"/>
            <a:ext cx="7429500" cy="592667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7239" y="4609310"/>
            <a:ext cx="7429500" cy="592667"/>
          </a:xfrm>
        </p:spPr>
        <p:txBody>
          <a:bodyPr/>
          <a:lstStyle/>
          <a:p>
            <a:r>
              <a:rPr lang="de-DE" spc="60" dirty="0"/>
              <a:t>HTTPS://NILSHARTMANN.NET | @</a:t>
            </a:r>
            <a:r>
              <a:rPr lang="de-DE" spc="60" dirty="0" err="1"/>
              <a:t>nilshartmann</a:t>
            </a:r>
            <a:endParaRPr lang="de-DE" spc="6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388725" y="1575032"/>
            <a:ext cx="4592255" cy="776853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Thanks</a:t>
            </a:r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a </a:t>
            </a:r>
            <a:r>
              <a:rPr lang="de-DE" sz="6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lot</a:t>
            </a:r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673241" y="2646514"/>
            <a:ext cx="7757326" cy="162397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Source-Code: </a:t>
            </a:r>
            <a:r>
              <a:rPr lang="de-DE" sz="1800" b="1" spc="40" dirty="0">
                <a:solidFill>
                  <a:srgbClr val="41719C"/>
                </a:solidFill>
                <a:hlinkClick r:id="rId3"/>
              </a:rPr>
              <a:t>https://github.com/nilshartmann/tanstack-router-reacthh</a:t>
            </a:r>
            <a:r>
              <a:rPr lang="de-DE" sz="1800" b="1" spc="40" dirty="0">
                <a:solidFill>
                  <a:srgbClr val="41719C"/>
                </a:solidFill>
              </a:rPr>
              <a:t> </a:t>
            </a:r>
            <a:r>
              <a:rPr lang="de-DE" b="1" spc="40" dirty="0">
                <a:solidFill>
                  <a:srgbClr val="025249"/>
                </a:solidFill>
              </a:rPr>
              <a:t>C</a:t>
            </a:r>
            <a:r>
              <a:rPr lang="de-DE" sz="1800" b="1" spc="40" dirty="0">
                <a:solidFill>
                  <a:srgbClr val="025249"/>
                </a:solidFill>
              </a:rPr>
              <a:t>ontact: </a:t>
            </a:r>
            <a:r>
              <a:rPr lang="de-DE" sz="1800" b="1" spc="40" dirty="0" err="1">
                <a:solidFill>
                  <a:srgbClr val="41719C"/>
                </a:solidFill>
              </a:rPr>
              <a:t>nils@nilshartmann.net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872158" y="214864"/>
            <a:ext cx="7414592" cy="1523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3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sz="93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158</Words>
  <Application>Microsoft Macintosh PowerPoint</Application>
  <PresentationFormat>Bildschirmpräsentation (16:9)</PresentationFormat>
  <Paragraphs>35</Paragraphs>
  <Slides>5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Montserrat</vt:lpstr>
      <vt:lpstr>Source Code Pro Medium</vt:lpstr>
      <vt:lpstr>Source Sans Pro</vt:lpstr>
      <vt:lpstr>Source Sans Pro SemiBold</vt:lpstr>
      <vt:lpstr>Office-Design</vt:lpstr>
      <vt:lpstr>PowerPoint-Präsentation</vt:lpstr>
      <vt:lpstr>https://nilshartmann.net</vt:lpstr>
      <vt:lpstr>TanStack Router</vt:lpstr>
      <vt:lpstr>TanStack Router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1231</cp:revision>
  <cp:lastPrinted>2019-09-03T13:49:24Z</cp:lastPrinted>
  <dcterms:created xsi:type="dcterms:W3CDTF">2016-03-28T15:59:53Z</dcterms:created>
  <dcterms:modified xsi:type="dcterms:W3CDTF">2024-03-14T14:47:13Z</dcterms:modified>
</cp:coreProperties>
</file>